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770" y="279641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МУДРОСТЬ РОДИТЕЛЬСКОЙ ЛЮБВИ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MicroXpert\Desktop\posle-rodov-300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672408" cy="24673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roXpert\Desktop\KidsHealthy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7" y="476672"/>
            <a:ext cx="3587549" cy="21602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же должна быть подлинная родительская любовь?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58112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Подумайте. Что вы можете дать своему ребенку за это время?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3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 установили, что на воспитание детей у мамы и папы остается ежедневно всего лишь 17 минут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06" y="155825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2" y="4043893"/>
            <a:ext cx="25003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другими родителями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 сами решаем, какими нам быть родителями – замотанными, всегда занятыми, куда-то спешащими, думающими только о том, как накормить и спать уложить детей, а поговорить с ними, поиграть, узнать, что их  волнует, тревожит — все это завтра, в следующий раз, ведь сегодня на это уже нет сил…</a:t>
            </a:r>
          </a:p>
        </p:txBody>
      </p:sp>
      <p:pic>
        <p:nvPicPr>
          <p:cNvPr id="11266" name="Picture 2" descr="C:\Users\MicroXpert\Desktop\IMG_7276-271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26" y="4329460"/>
            <a:ext cx="3081658" cy="20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croXpert\Desktop\Ustal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9460"/>
            <a:ext cx="3528392" cy="23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43785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родителями, которые помнят о том, что быть родителем – это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очередь подготовить ребенка к его самостоятельной, взрослой, успешной жизни, в которой поесть и поспать это не самое главное.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—   быть уверенным в себе, в своих силах и чувствовать себя нужным и ценным уже не ребенком, а взрослым человеком.</a:t>
            </a:r>
          </a:p>
        </p:txBody>
      </p:sp>
      <p:pic>
        <p:nvPicPr>
          <p:cNvPr id="12290" name="Picture 2" descr="C:\Users\MicroXpert\Desktop\Horoshie-roditeli-680x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08" y="3883215"/>
            <a:ext cx="5972944" cy="28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Берегите своих детей,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Их за шалости не ругайте.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Зло своих неудачных дней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Никогда на них не срывайте</a:t>
            </a: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fontAlgn="base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Не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сердитесь на них всерьез,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Даже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если они провинились,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Ничего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нет дороже слез,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Что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с ресничек родных скатились.</a:t>
            </a:r>
          </a:p>
          <a:p>
            <a:pPr fontAlgn="base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Если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валит усталость с ног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Совладать с нею нету мочи,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Ну а к Вам подойдет сынок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Или руки протянет дочка</a:t>
            </a: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fontAlgn="base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Обнимите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покрепче их,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Детской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ласкою дорожите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Это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счастье! короткий миг</a:t>
            </a:r>
            <a:b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Быть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счастливыми поспешите</a:t>
            </a: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4" y="2348881"/>
            <a:ext cx="4153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Ведь растают как снег весной,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Промелькнут дни златые эти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И покинут очаг родной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Повзрослевшие Ваши дети.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Перелистывая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альбом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С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фотографиями детства,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С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грустью вспомните о былом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О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тех днях, когда были вместе.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Как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же будете Вы хотеть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В это время опять вернуться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Чтоб им маленьким песню спеть,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Щечки нежной губами коснуться.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И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пока в доме детский смех,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От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игрушек некуда деться,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Вы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свете счастливей всех,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Берегите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ж, пожалуйста, детство!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46320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Эдуард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Осадов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Picture 3" descr="C:\Users\MicroXpert\Desktop\0_114e68_3b9489e9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88639"/>
            <a:ext cx="3506958" cy="21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«Какие мы родители»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ли мы задумываемся над тем, хорошие ли мы родители для наших детей и справляемся ли с нашими обязанностями воспитателей? Итак, какие мы родители?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себя, ответив на вопросы: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«ДА»; «НЕТ»; «ИНОГДА».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= 2 очка, ответ иногда = 1 очко, </a:t>
            </a:r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очков.</a:t>
            </a:r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MicroXper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28979"/>
            <a:ext cx="4536504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76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Следите ли вы за статьями в журналах, программами по телевидению и радио на тему о воспитании? Читаете ли время от времени книги на эту тему?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Ваш ребенок совершил поступок. Задумаетесь ли вы в таком случае, не является ли его поведение результатом вашего воспитания?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Единодушны ли вы с вашим супругом в воспитании детей?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Если ребенок предлагает вам свою помощь, примете ли вы ее, даже если при этом дело может задержаться, а то и вовсе остановиться?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Используете ли вы форму запрета или приказа только тогда, когда это действительно необходимо?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Считаете ли вы, что последовательность есть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педагогических принципов?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 descr="C:\Users\MicroXpert\Desktop\681240b2153e1a04930abe1d4e9b5d7895411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433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Считаете ли вы, что последовательность есть один из основных педагогических принципов?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Сознаете ли вы, что среда, окружающая ребенка, оказывает на него существенное влияние?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Признаете ли вы, что спорт и физкультура имеют большое значение для гармоничного развития ребенка?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Сумеете ли вы не приказать, попросить о чем-либо своего ребенка?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Неприятно ли вам отделываться от ребенка фразами типа: У меня нет времени или Подожди, пока я закончу работу?</a:t>
            </a:r>
          </a:p>
        </p:txBody>
      </p:sp>
      <p:pic>
        <p:nvPicPr>
          <p:cNvPr id="4098" name="Picture 2" descr="C:\Users\MicroXpert\Desktop\681240b2153e1a04930abe1d4e9b5d7895411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859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ПОДВОДИМ ИТОГИ: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очков.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настоящем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вы имеете довольно смутное представление. И хотя говорят, что начать никогда не поздно, советуем вам не уповать на эту поговорку и не мешкая заняться повышением своего образования в этой области.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до 14 очков.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делаете крупных ошибок в воспитании, но все же кое в чем над собой и своими итогами в этой области вам следовало бы задуматься. А начать можно с того, что ближайший выходной полностью посвятить детям, забыв на время приятелей и производственные проблемы. И, будьте уверены, дети вас полностью за это вознаградят.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очков.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справляетесь со своими родительскими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 не удастся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кое-что немного улучшить?</a:t>
            </a:r>
          </a:p>
          <a:p>
            <a:endParaRPr lang="ru-RU" dirty="0"/>
          </a:p>
        </p:txBody>
      </p:sp>
      <p:pic>
        <p:nvPicPr>
          <p:cNvPr id="5122" name="Picture 2" descr="C:\Users\MicroXpert\Desktop\Смешной-восклицательный-знак-21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0236"/>
            <a:ext cx="2057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родителей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возможность удовлетворять эмоциональные потребности ребенка.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Подрастая дети задают один вопрос: 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меня любите?»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MicroXpert\Desktop\mojet-li-lyubvi-roditelei-byt-mn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66982"/>
            <a:ext cx="4402460" cy="33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72" y="548680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умиления –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инстинктивная, неразумная, иногда наивная любовь</a:t>
            </a:r>
            <a:endParaRPr lang="ru-RU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5720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4168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Деспотическая любовь.</a:t>
            </a:r>
          </a:p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 малых лет извращается представление о добром начале человека, он перестает верить в человека и человечность.</a:t>
            </a:r>
            <a:endParaRPr lang="ru-RU" sz="3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icroXpert\Desktop\parent-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40" y="3501008"/>
            <a:ext cx="685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откупа.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видят свой долг только в обеспечении всех материальных потребностей ребенка.</a:t>
            </a:r>
          </a:p>
          <a:p>
            <a:pPr algn="ctr"/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царит атмосфера духовной пустоты, убожества.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631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MicroXpert</dc:creator>
  <cp:lastModifiedBy>MicroXpert</cp:lastModifiedBy>
  <cp:revision>8</cp:revision>
  <dcterms:created xsi:type="dcterms:W3CDTF">2017-02-03T10:39:39Z</dcterms:created>
  <dcterms:modified xsi:type="dcterms:W3CDTF">2017-02-03T11:58:41Z</dcterms:modified>
</cp:coreProperties>
</file>