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67" r:id="rId5"/>
    <p:sldId id="260" r:id="rId6"/>
    <p:sldId id="261" r:id="rId7"/>
    <p:sldId id="262" r:id="rId8"/>
    <p:sldId id="264" r:id="rId9"/>
    <p:sldId id="263" r:id="rId10"/>
    <p:sldId id="265" r:id="rId11"/>
    <p:sldId id="268" r:id="rId12"/>
    <p:sldId id="269" r:id="rId13"/>
    <p:sldId id="270" r:id="rId14"/>
    <p:sldId id="26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>
      <p:cViewPr>
        <p:scale>
          <a:sx n="123" d="100"/>
          <a:sy n="123" d="100"/>
        </p:scale>
        <p:origin x="100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79325B-6520-431B-813C-ABD3E09DAB98}" type="datetimeFigureOut">
              <a:rPr lang="ru-RU" smtClean="0"/>
              <a:t>12.01.2024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A57756-8B15-42EB-9FA3-EA229694AB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1636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708920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4293096"/>
            <a:ext cx="6400800" cy="14401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C7DB4-1BCB-4959-8DD9-6A15E51D768B}" type="datetimeFigureOut">
              <a:rPr lang="ru-RU" smtClean="0"/>
              <a:t>12.01.2024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0C58-6C33-4421-9AE9-C77C5608D0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0010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274638"/>
            <a:ext cx="6707088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979712" y="1600200"/>
            <a:ext cx="6707088" cy="45259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0C58-6C33-4421-9AE9-C77C5608D0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0753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051720" y="274638"/>
            <a:ext cx="442528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0C58-6C33-4421-9AE9-C77C5608D0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327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C7DB4-1BCB-4959-8DD9-6A15E51D768B}" type="datetimeFigureOut">
              <a:rPr lang="ru-RU" smtClean="0"/>
              <a:t>12.01.2024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0C58-6C33-4421-9AE9-C77C5608D0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2148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933056"/>
            <a:ext cx="7772400" cy="1362075"/>
          </a:xfrm>
        </p:spPr>
        <p:txBody>
          <a:bodyPr anchor="t"/>
          <a:lstStyle>
            <a:lvl1pPr algn="ctr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2636912"/>
            <a:ext cx="7772400" cy="128416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C7DB4-1BCB-4959-8DD9-6A15E51D768B}" type="datetimeFigureOut">
              <a:rPr lang="ru-RU" smtClean="0"/>
              <a:t>12.01.2024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0C58-6C33-4421-9AE9-C77C5608D0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7868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005675" y="1578563"/>
            <a:ext cx="339052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508104" y="1600200"/>
            <a:ext cx="317869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C7DB4-1BCB-4959-8DD9-6A15E51D768B}" type="datetimeFigureOut">
              <a:rPr lang="ru-RU" smtClean="0"/>
              <a:t>12.01.2024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0C58-6C33-4421-9AE9-C77C5608D0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1705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274638"/>
            <a:ext cx="670708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07704" y="1535113"/>
            <a:ext cx="331236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907704" y="2204864"/>
            <a:ext cx="332010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292080" y="1535113"/>
            <a:ext cx="339472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292080" y="2174875"/>
            <a:ext cx="33947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C7DB4-1BCB-4959-8DD9-6A15E51D768B}" type="datetimeFigureOut">
              <a:rPr lang="ru-RU" smtClean="0"/>
              <a:t>12.01.2024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0C58-6C33-4421-9AE9-C77C5608D0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5060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C7DB4-1BCB-4959-8DD9-6A15E51D768B}" type="datetimeFigureOut">
              <a:rPr lang="ru-RU" smtClean="0"/>
              <a:t>12.01.2024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0C58-6C33-4421-9AE9-C77C5608D0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060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C7DB4-1BCB-4959-8DD9-6A15E51D768B}" type="datetimeFigureOut">
              <a:rPr lang="ru-RU" smtClean="0"/>
              <a:t>12.01.2024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0C58-6C33-4421-9AE9-C77C5608D0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0820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260648"/>
            <a:ext cx="2576265" cy="7920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44008" y="273050"/>
            <a:ext cx="40427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9712" y="1196752"/>
            <a:ext cx="2520280" cy="496855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C7DB4-1BCB-4959-8DD9-6A15E51D768B}" type="datetimeFigureOut">
              <a:rPr lang="ru-RU" smtClean="0"/>
              <a:t>12.01.2024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0C58-6C33-4421-9AE9-C77C5608D0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7228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4797152"/>
            <a:ext cx="6408712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67744" y="404664"/>
            <a:ext cx="6048672" cy="417646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267744" y="5373216"/>
            <a:ext cx="6408712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C7DB4-1BCB-4959-8DD9-6A15E51D768B}" type="datetimeFigureOut">
              <a:rPr lang="ru-RU" smtClean="0"/>
              <a:t>12.01.2024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0C58-6C33-4421-9AE9-C77C5608D0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3029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274638"/>
            <a:ext cx="677909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07704" y="1600200"/>
            <a:ext cx="677909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C7DB4-1BCB-4959-8DD9-6A15E51D768B}" type="datetimeFigureOut">
              <a:rPr lang="ru-RU" smtClean="0"/>
              <a:t>12.01.2024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760C58-6C33-4421-9AE9-C77C5608D0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6056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i="1" kern="1200">
          <a:solidFill>
            <a:schemeClr val="accent2">
              <a:lumMod val="75000"/>
            </a:schemeClr>
          </a:solidFill>
          <a:latin typeface="Book Antiqua" panose="02040602050305030304" pitchFamily="18" charset="0"/>
          <a:ea typeface="+mj-ea"/>
          <a:cs typeface="Times New Roman" panose="02020603050405020304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Book Antiqua" panose="0204060205030503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Book Antiqua" panose="0204060205030503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Book Antiqua" panose="0204060205030503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Book Antiqua" panose="0204060205030503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Book Antiqua" panose="0204060205030503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88641"/>
            <a:ext cx="7344816" cy="1080120"/>
          </a:xfrm>
        </p:spPr>
        <p:txBody>
          <a:bodyPr>
            <a:normAutofit fontScale="90000"/>
          </a:bodyPr>
          <a:lstStyle/>
          <a:p>
            <a:pPr algn="l">
              <a:spcBef>
                <a:spcPts val="0"/>
              </a:spcBef>
              <a:defRPr/>
            </a:pPr>
            <a:r>
              <a:rPr lang="ru-RU" sz="4000" b="1" dirty="0">
                <a:ln w="18415" cmpd="sng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pact"/>
              </a:rPr>
              <a:t/>
            </a:r>
            <a:br>
              <a:rPr lang="ru-RU" sz="4000" b="1" dirty="0">
                <a:ln w="18415" cmpd="sng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pact"/>
              </a:rPr>
            </a:br>
            <a:r>
              <a:rPr lang="ru-RU" sz="4000" b="1" dirty="0" smtClean="0">
                <a:ln w="18415" cmpd="sng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pact"/>
              </a:rPr>
              <a:t>МАДОУ </a:t>
            </a:r>
            <a:r>
              <a:rPr lang="ru-RU" sz="4000" b="1" dirty="0">
                <a:ln w="18415" cmpd="sng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pact"/>
              </a:rPr>
              <a:t>детский сад </a:t>
            </a:r>
            <a:br>
              <a:rPr lang="ru-RU" sz="4000" b="1" dirty="0">
                <a:ln w="18415" cmpd="sng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pact"/>
              </a:rPr>
            </a:br>
            <a:r>
              <a:rPr lang="ru-RU" sz="4000" b="1" dirty="0" smtClean="0">
                <a:ln w="18415" cmpd="sng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pact"/>
              </a:rPr>
              <a:t>                «</a:t>
            </a:r>
            <a:r>
              <a:rPr lang="ru-RU" sz="4000" b="1" dirty="0">
                <a:ln w="18415" cmpd="sng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pact"/>
              </a:rPr>
              <a:t>Маленькая страна»</a:t>
            </a:r>
            <a:r>
              <a:rPr lang="ru-RU" b="1" dirty="0">
                <a:ln w="18415" cmpd="sng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pact"/>
              </a:rPr>
              <a:t/>
            </a:r>
            <a:br>
              <a:rPr lang="ru-RU" b="1" dirty="0">
                <a:ln w="18415" cmpd="sng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pact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2420888"/>
            <a:ext cx="8784976" cy="352839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defRPr/>
            </a:pPr>
            <a:r>
              <a:rPr lang="ru-RU" sz="4800" b="1" i="1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pact"/>
              </a:rPr>
              <a:t>Мастер – класс</a:t>
            </a:r>
          </a:p>
          <a:p>
            <a:pPr>
              <a:spcBef>
                <a:spcPts val="0"/>
              </a:spcBef>
              <a:defRPr/>
            </a:pPr>
            <a:r>
              <a:rPr lang="ru-RU" sz="4800" b="1" i="1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pact"/>
              </a:rPr>
              <a:t>«Открытка ветерану» </a:t>
            </a:r>
          </a:p>
          <a:p>
            <a:pPr>
              <a:spcBef>
                <a:spcPts val="0"/>
              </a:spcBef>
              <a:defRPr/>
            </a:pPr>
            <a:r>
              <a:rPr lang="ru-RU" sz="4800" b="1" i="1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pact"/>
              </a:rPr>
              <a:t>в технике </a:t>
            </a:r>
            <a:r>
              <a:rPr lang="ru-RU" sz="4800" b="1" i="1" dirty="0" err="1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pact"/>
              </a:rPr>
              <a:t>квиллинг</a:t>
            </a:r>
            <a:r>
              <a:rPr lang="ru-RU" sz="4800" b="1" i="1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pact"/>
              </a:rPr>
              <a:t> </a:t>
            </a:r>
            <a:endParaRPr lang="ru-RU" sz="4800" b="1" i="1" dirty="0" smtClean="0">
              <a:ln w="18415" cmpd="sng">
                <a:solidFill>
                  <a:schemeClr val="tx1"/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pact"/>
            </a:endParaRPr>
          </a:p>
          <a:p>
            <a:pPr>
              <a:spcBef>
                <a:spcPts val="0"/>
              </a:spcBef>
              <a:defRPr/>
            </a:pPr>
            <a:endParaRPr lang="ru-RU" sz="4400" b="1" i="1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pact"/>
            </a:endParaRPr>
          </a:p>
          <a:p>
            <a:pPr>
              <a:spcBef>
                <a:spcPts val="0"/>
              </a:spcBef>
              <a:defRPr/>
            </a:pPr>
            <a:r>
              <a:rPr lang="ru-RU" b="1" i="1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pact"/>
              </a:rPr>
              <a:t>Воспитатель: </a:t>
            </a:r>
            <a:r>
              <a:rPr lang="ru-RU" b="1" i="1" dirty="0" err="1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pact"/>
              </a:rPr>
              <a:t>Праслова</a:t>
            </a:r>
            <a:r>
              <a:rPr lang="ru-RU" b="1" i="1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pact"/>
              </a:rPr>
              <a:t> Елена Юрьевна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3581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5 Этап изготовления.</a:t>
            </a:r>
            <a:endParaRPr lang="ru-RU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55630" y="1628800"/>
            <a:ext cx="4083244" cy="3062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453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6 Этап изготовления.</a:t>
            </a:r>
            <a:endParaRPr lang="ru-RU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87824" y="1772816"/>
            <a:ext cx="2460106" cy="2587426"/>
          </a:xfr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68144" y="3789040"/>
            <a:ext cx="2232296" cy="2558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71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7 Этап изготовления.</a:t>
            </a:r>
            <a:endParaRPr lang="ru-RU" b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1920" y="1700808"/>
            <a:ext cx="2952328" cy="4164766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4961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8 Этап изготовления.</a:t>
            </a:r>
            <a:endParaRPr lang="ru-RU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19872" y="1772816"/>
            <a:ext cx="3750649" cy="3556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66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07704" y="332656"/>
            <a:ext cx="7233055" cy="5184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278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07704" y="332657"/>
            <a:ext cx="6779096" cy="3672408"/>
          </a:xfrm>
        </p:spPr>
        <p:txBody>
          <a:bodyPr/>
          <a:lstStyle/>
          <a:p>
            <a:r>
              <a:rPr lang="ru-RU" dirty="0"/>
              <a:t> </a:t>
            </a:r>
            <a:r>
              <a:rPr lang="ru-RU" dirty="0" err="1" smtClean="0"/>
              <a:t>Квиллинг</a:t>
            </a:r>
            <a:r>
              <a:rPr lang="ru-RU" dirty="0" smtClean="0"/>
              <a:t>, </a:t>
            </a:r>
            <a:r>
              <a:rPr lang="ru-RU" dirty="0" err="1" smtClean="0"/>
              <a:t>бумагокручение</a:t>
            </a:r>
            <a:r>
              <a:rPr lang="ru-RU" dirty="0"/>
              <a:t> — </a:t>
            </a:r>
            <a:r>
              <a:rPr lang="ru-RU" dirty="0" smtClean="0"/>
              <a:t>это искусство скручивать </a:t>
            </a:r>
            <a:r>
              <a:rPr lang="ru-RU" dirty="0"/>
              <a:t>длинные узкие полоски бумаги в спиральки, видоизменять их форму и составлять из полученных деталей объемные или плоскостные композиции.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08920" y="3789040"/>
            <a:ext cx="5976663" cy="295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019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Наши работы</a:t>
            </a:r>
            <a:endParaRPr lang="ru-RU" b="1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12754" y="1375527"/>
            <a:ext cx="2902413" cy="187032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15502" y="4509120"/>
            <a:ext cx="2609386" cy="2282783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46899" y="3113068"/>
            <a:ext cx="2592288" cy="1728192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44208" y="4509120"/>
            <a:ext cx="2587143" cy="219856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59047" y="1599538"/>
            <a:ext cx="2565841" cy="1924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811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Мастер - класс</a:t>
            </a:r>
            <a:endParaRPr lang="ru-RU" b="1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27784" y="1268759"/>
            <a:ext cx="5786491" cy="5482601"/>
          </a:xfrm>
        </p:spPr>
      </p:pic>
    </p:spTree>
    <p:extLst>
      <p:ext uri="{BB962C8B-B14F-4D97-AF65-F5344CB8AC3E}">
        <p14:creationId xmlns:p14="http://schemas.microsoft.com/office/powerpoint/2010/main" val="18990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3000" b="1" dirty="0">
                <a:latin typeface="Comic Sans MS" panose="030F0702030302020204" pitchFamily="66" charset="0"/>
              </a:rPr>
              <a:t>Для изготовления такой открытки в технике </a:t>
            </a:r>
            <a:r>
              <a:rPr lang="ru-RU" altLang="ru-RU" sz="3000" b="1" dirty="0" err="1">
                <a:latin typeface="Comic Sans MS" panose="030F0702030302020204" pitchFamily="66" charset="0"/>
              </a:rPr>
              <a:t>квиллинг</a:t>
            </a:r>
            <a:r>
              <a:rPr lang="ru-RU" altLang="ru-RU" sz="3000" b="1" dirty="0">
                <a:latin typeface="Comic Sans MS" panose="030F0702030302020204" pitchFamily="66" charset="0"/>
              </a:rPr>
              <a:t> понадобится:</a:t>
            </a:r>
            <a:endParaRPr lang="ru-RU" sz="30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53036" y="1417638"/>
            <a:ext cx="4315308" cy="5254429"/>
          </a:xfrm>
        </p:spPr>
      </p:pic>
    </p:spTree>
    <p:extLst>
      <p:ext uri="{BB962C8B-B14F-4D97-AF65-F5344CB8AC3E}">
        <p14:creationId xmlns:p14="http://schemas.microsoft.com/office/powerpoint/2010/main" val="3788215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1 Этап изготовления.</a:t>
            </a:r>
            <a:endParaRPr lang="ru-RU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2969767" y="350714"/>
            <a:ext cx="2545854" cy="4525963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5418104" y="3158959"/>
            <a:ext cx="2360860" cy="4197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58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2 Этап изготовления.</a:t>
            </a:r>
            <a:endParaRPr lang="ru-RU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71800" y="1844824"/>
            <a:ext cx="4865201" cy="4120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7087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3 Этап изготовления.</a:t>
            </a:r>
            <a:endParaRPr lang="ru-RU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3711905" y="616687"/>
            <a:ext cx="3528393" cy="6272699"/>
          </a:xfrm>
        </p:spPr>
      </p:pic>
    </p:spTree>
    <p:extLst>
      <p:ext uri="{BB962C8B-B14F-4D97-AF65-F5344CB8AC3E}">
        <p14:creationId xmlns:p14="http://schemas.microsoft.com/office/powerpoint/2010/main" val="1024142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4 Этап изготовления.</a:t>
            </a:r>
            <a:endParaRPr lang="ru-RU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43233" y="1517802"/>
            <a:ext cx="4508037" cy="5340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87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есенний узор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весенний узор</Template>
  <TotalTime>146</TotalTime>
  <Words>101</Words>
  <Application>Microsoft Office PowerPoint</Application>
  <PresentationFormat>Экран (4:3)</PresentationFormat>
  <Paragraphs>18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Arial</vt:lpstr>
      <vt:lpstr>Book Antiqua</vt:lpstr>
      <vt:lpstr>Calibri</vt:lpstr>
      <vt:lpstr>Comic Sans MS</vt:lpstr>
      <vt:lpstr>mpact</vt:lpstr>
      <vt:lpstr>Times New Roman</vt:lpstr>
      <vt:lpstr>весенний узор</vt:lpstr>
      <vt:lpstr> МАДОУ детский сад                  «Маленькая страна» </vt:lpstr>
      <vt:lpstr>Презентация PowerPoint</vt:lpstr>
      <vt:lpstr>Наши работы</vt:lpstr>
      <vt:lpstr>Мастер - класс</vt:lpstr>
      <vt:lpstr>Для изготовления такой открытки в технике квиллинг понадобится:</vt:lpstr>
      <vt:lpstr>1 Этап изготовления.</vt:lpstr>
      <vt:lpstr>2 Этап изготовления.</vt:lpstr>
      <vt:lpstr>3 Этап изготовления.</vt:lpstr>
      <vt:lpstr>4 Этап изготовления.</vt:lpstr>
      <vt:lpstr>5 Этап изготовления.</vt:lpstr>
      <vt:lpstr>6 Этап изготовления.</vt:lpstr>
      <vt:lpstr>7 Этап изготовления.</vt:lpstr>
      <vt:lpstr>8 Этап изготовления.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МАДОУ детский сад                  «Маленькая страна»</dc:title>
  <dc:creator>Пользователь Windows</dc:creator>
  <cp:lastModifiedBy>user</cp:lastModifiedBy>
  <cp:revision>33</cp:revision>
  <dcterms:created xsi:type="dcterms:W3CDTF">2020-02-25T14:50:36Z</dcterms:created>
  <dcterms:modified xsi:type="dcterms:W3CDTF">2024-01-12T12:39:16Z</dcterms:modified>
</cp:coreProperties>
</file>