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995890"/>
            <a:ext cx="756084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Духовно – нравственное воспитание по средством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нетрадиционной техники рисования (пеной для бритья)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548680"/>
            <a:ext cx="792088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«Маленькая страна»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797152"/>
            <a:ext cx="7776864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Воспитатель </a:t>
            </a:r>
            <a:r>
              <a:rPr lang="en-US" sz="2400" b="1" dirty="0" smtClean="0">
                <a:solidFill>
                  <a:schemeClr val="tx1"/>
                </a:solidFill>
              </a:rPr>
              <a:t>I </a:t>
            </a:r>
            <a:r>
              <a:rPr lang="ru-RU" sz="2400" b="1" dirty="0" smtClean="0">
                <a:solidFill>
                  <a:schemeClr val="tx1"/>
                </a:solidFill>
              </a:rPr>
              <a:t> квалификационной категории </a:t>
            </a:r>
          </a:p>
          <a:p>
            <a:pPr algn="r"/>
            <a:r>
              <a:rPr lang="ru-RU" sz="2400" b="1" dirty="0" err="1" smtClean="0">
                <a:solidFill>
                  <a:schemeClr val="tx1"/>
                </a:solidFill>
              </a:rPr>
              <a:t>Праслова</a:t>
            </a:r>
            <a:r>
              <a:rPr lang="ru-RU" sz="2400" b="1" dirty="0" smtClean="0">
                <a:solidFill>
                  <a:schemeClr val="tx1"/>
                </a:solidFill>
              </a:rPr>
              <a:t> Елена Юрьевна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7" name="Picture 3" descr="C:\Users\Admin\Desktop\ТЕЛЕФОН\4\20201029_1954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7272808" cy="5454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C:\Users\Admin\Desktop\ТЕЛЕФОН\4\20201029_1954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4" name="Picture 2" descr="C:\Users\Admin\Desktop\ТЕЛЕФОН\4\20201029_1949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7068277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476672"/>
            <a:ext cx="784887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Ранний возраст</a:t>
            </a:r>
            <a:endParaRPr lang="ru-RU" sz="7200" dirty="0">
              <a:solidFill>
                <a:schemeClr val="tx1"/>
              </a:solidFill>
            </a:endParaRPr>
          </a:p>
        </p:txBody>
      </p:sp>
      <p:pic>
        <p:nvPicPr>
          <p:cNvPr id="14338" name="Picture 2" descr="C:\Users\Admin\Desktop\122377723_ima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816424" cy="2604341"/>
          </a:xfrm>
          <a:prstGeom prst="rect">
            <a:avLst/>
          </a:prstGeom>
          <a:noFill/>
        </p:spPr>
      </p:pic>
      <p:pic>
        <p:nvPicPr>
          <p:cNvPr id="14339" name="Picture 3" descr="C:\Users\Admin\Desktop\ОСЕНЬ\post_5c4968b71237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3970783" cy="2649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32656"/>
            <a:ext cx="860444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Средний дошкольный возраст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C:\Users\Admin\Desktop\ОСЕНЬ\b80c46d347fa9addac217180bd0a908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5452864" cy="3067236"/>
          </a:xfrm>
          <a:prstGeom prst="rect">
            <a:avLst/>
          </a:prstGeom>
          <a:noFill/>
        </p:spPr>
      </p:pic>
      <p:pic>
        <p:nvPicPr>
          <p:cNvPr id="15363" name="Picture 3" descr="C:\Users\Admin\Desktop\ОСЕНЬ\detsad-480124-14668400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181677" cy="400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404664"/>
            <a:ext cx="853244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Старший дошкольный возраст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6386" name="Picture 2" descr="C:\Users\Admin\Desktop\ТЕЛЕФОН\4\20201029_1620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212976"/>
            <a:ext cx="4224469" cy="3168352"/>
          </a:xfrm>
          <a:prstGeom prst="rect">
            <a:avLst/>
          </a:prstGeom>
          <a:noFill/>
        </p:spPr>
      </p:pic>
      <p:pic>
        <p:nvPicPr>
          <p:cNvPr id="16388" name="Picture 4" descr="C:\Users\Admin\Desktop\ТЕЛЕФОН\4\20201029_16185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9" y="1412776"/>
            <a:ext cx="4392488" cy="2673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404664"/>
            <a:ext cx="8460432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Подготовка «Пенной краски»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Admin\Desktop\ТЕЛЕФОН\4\20201029_1939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287181" y="1393339"/>
            <a:ext cx="5029069" cy="5067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C:\Users\Admin\Desktop\ТЕЛЕФОН\4\20201029_1939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615960" y="-375600"/>
            <a:ext cx="4536505" cy="7393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4" name="Picture 2" descr="E:\depositphotos_22057001-stock-illustration-hand-holding-the-worl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548680"/>
            <a:ext cx="6984776" cy="630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C:\Users\Admin\Desktop\e72cc074a8a6c016f3cf80f03c442cd1_earth-drawing-world-globe-png-921x1024px-earth-animation-area-_820-91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81183"/>
            <a:ext cx="6187173" cy="6176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tekhnologija/Iz-bumagi-dlja-detej/0002-005-Korotkikh-Dasha-6-let-TSvetuschie-m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C:\Users\Admin\Desktop\ТЕЛЕФОН\4\20201029_1940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43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MicroXpert</cp:lastModifiedBy>
  <cp:revision>10</cp:revision>
  <dcterms:created xsi:type="dcterms:W3CDTF">2020-10-30T11:06:52Z</dcterms:created>
  <dcterms:modified xsi:type="dcterms:W3CDTF">2024-01-12T12:37:46Z</dcterms:modified>
</cp:coreProperties>
</file>